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3" r:id="rId3"/>
    <p:sldId id="262" r:id="rId4"/>
    <p:sldId id="285" r:id="rId5"/>
    <p:sldId id="286" r:id="rId6"/>
    <p:sldId id="287" r:id="rId7"/>
    <p:sldId id="289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54"/>
    <p:restoredTop sz="80316"/>
  </p:normalViewPr>
  <p:slideViewPr>
    <p:cSldViewPr snapToGrid="0">
      <p:cViewPr varScale="1">
        <p:scale>
          <a:sx n="100" d="100"/>
          <a:sy n="100" d="100"/>
        </p:scale>
        <p:origin x="1048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F80427-2A72-BB41-B8D3-341B4081CC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37DAAC9-BCB4-8C4E-99A6-41F4B4F1C1F5}">
      <dgm:prSet phldrT="[텍스트]"/>
      <dgm:spPr/>
      <dgm:t>
        <a:bodyPr/>
        <a:lstStyle/>
        <a:p>
          <a:pPr latinLnBrk="1"/>
          <a:r>
            <a:rPr lang="en-US" altLang="ko-KR" dirty="0"/>
            <a:t>YOLO</a:t>
          </a:r>
          <a:br>
            <a:rPr lang="en-US" altLang="ko-KR" dirty="0"/>
          </a:br>
          <a:r>
            <a:rPr lang="en-US" altLang="ko-KR" dirty="0"/>
            <a:t>(2015)</a:t>
          </a:r>
          <a:endParaRPr lang="ko-KR" altLang="en-US" dirty="0"/>
        </a:p>
      </dgm:t>
    </dgm:pt>
    <dgm:pt modelId="{2DE18DD5-DE89-0A4F-9941-78FCABBBCDAA}" type="par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0D391943-DC98-994D-B7B4-72F0FD3BFD6F}" type="sib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D1C1DAC4-837C-CF4A-8C64-9FC39D1849AD}">
      <dgm:prSet phldrT="[텍스트]"/>
      <dgm:spPr/>
      <dgm:t>
        <a:bodyPr/>
        <a:lstStyle/>
        <a:p>
          <a:pPr latinLnBrk="1"/>
          <a:r>
            <a:rPr lang="en-US" altLang="ko-KR" dirty="0"/>
            <a:t>YOLO-v2</a:t>
          </a:r>
          <a:br>
            <a:rPr lang="en-US" altLang="ko-KR" dirty="0"/>
          </a:br>
          <a:r>
            <a:rPr lang="en-US" altLang="ko-KR" dirty="0"/>
            <a:t>(2016)</a:t>
          </a:r>
          <a:endParaRPr lang="ko-KR" altLang="en-US" dirty="0"/>
        </a:p>
      </dgm:t>
    </dgm:pt>
    <dgm:pt modelId="{5377BF8C-084A-4A45-BC93-98AAEEC56C8E}" type="parTrans" cxnId="{33285355-9400-5241-A667-90B17764EB78}">
      <dgm:prSet/>
      <dgm:spPr/>
      <dgm:t>
        <a:bodyPr/>
        <a:lstStyle/>
        <a:p>
          <a:pPr latinLnBrk="1"/>
          <a:endParaRPr lang="ko-KR" altLang="en-US"/>
        </a:p>
      </dgm:t>
    </dgm:pt>
    <dgm:pt modelId="{207134EF-CA0A-2642-B9FA-970599981CCE}" type="sibTrans" cxnId="{33285355-9400-5241-A667-90B17764EB78}">
      <dgm:prSet/>
      <dgm:spPr/>
      <dgm:t>
        <a:bodyPr/>
        <a:lstStyle/>
        <a:p>
          <a:pPr latinLnBrk="1"/>
          <a:endParaRPr lang="ko-KR" altLang="en-US"/>
        </a:p>
      </dgm:t>
    </dgm:pt>
    <dgm:pt modelId="{5CC3B996-5B04-B142-A658-5289B28D4F44}">
      <dgm:prSet phldrT="[텍스트]"/>
      <dgm:spPr/>
      <dgm:t>
        <a:bodyPr/>
        <a:lstStyle/>
        <a:p>
          <a:pPr latinLnBrk="1"/>
          <a:r>
            <a:rPr lang="en-US" altLang="ko-KR" dirty="0"/>
            <a:t>YOLO-v3</a:t>
          </a:r>
          <a:br>
            <a:rPr lang="en-US" altLang="ko-KR" dirty="0"/>
          </a:br>
          <a:r>
            <a:rPr lang="en-US" altLang="ko-KR" dirty="0"/>
            <a:t>(2018)</a:t>
          </a:r>
          <a:endParaRPr lang="ko-KR" altLang="en-US" dirty="0"/>
        </a:p>
      </dgm:t>
    </dgm:pt>
    <dgm:pt modelId="{817C70D2-5901-6142-94F3-988A26DA4C5D}" type="par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29AD902F-E509-E94B-8D02-1DF2A4466F93}" type="sib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55897657-1D48-814D-B858-5EBAC70267F6}">
      <dgm:prSet phldrT="[텍스트]"/>
      <dgm:spPr/>
      <dgm:t>
        <a:bodyPr/>
        <a:lstStyle/>
        <a:p>
          <a:pPr latinLnBrk="1"/>
          <a:r>
            <a:rPr lang="en-US" altLang="ko-KR" dirty="0"/>
            <a:t>YOLO-v4</a:t>
          </a:r>
          <a:br>
            <a:rPr lang="en-US" altLang="ko-KR" dirty="0"/>
          </a:br>
          <a:r>
            <a:rPr lang="en-US" altLang="ko-KR" dirty="0"/>
            <a:t>(2019)</a:t>
          </a:r>
          <a:endParaRPr lang="ko-KR" altLang="en-US" dirty="0"/>
        </a:p>
      </dgm:t>
    </dgm:pt>
    <dgm:pt modelId="{DCFCC0D7-1E93-9247-B86E-6A24CD010F75}" type="parTrans" cxnId="{ED50F1EF-9485-C44C-8B58-CF6093152DF9}">
      <dgm:prSet/>
      <dgm:spPr/>
      <dgm:t>
        <a:bodyPr/>
        <a:lstStyle/>
        <a:p>
          <a:pPr latinLnBrk="1"/>
          <a:endParaRPr lang="ko-KR" altLang="en-US"/>
        </a:p>
      </dgm:t>
    </dgm:pt>
    <dgm:pt modelId="{899FB033-F927-F54D-9A29-24DF086FE567}" type="sibTrans" cxnId="{ED50F1EF-9485-C44C-8B58-CF6093152DF9}">
      <dgm:prSet/>
      <dgm:spPr/>
      <dgm:t>
        <a:bodyPr/>
        <a:lstStyle/>
        <a:p>
          <a:pPr latinLnBrk="1"/>
          <a:endParaRPr lang="ko-KR" altLang="en-US"/>
        </a:p>
      </dgm:t>
    </dgm:pt>
    <dgm:pt modelId="{AC07A00F-8E4F-784B-816E-32BC88DF30D8}">
      <dgm:prSet phldrT="[텍스트]"/>
      <dgm:spPr/>
      <dgm:t>
        <a:bodyPr/>
        <a:lstStyle/>
        <a:p>
          <a:pPr latinLnBrk="1"/>
          <a:r>
            <a:rPr lang="en-US" altLang="ko-KR" dirty="0"/>
            <a:t>YOLO-v5</a:t>
          </a:r>
          <a:br>
            <a:rPr lang="en-US" altLang="ko-KR" dirty="0"/>
          </a:br>
          <a:r>
            <a:rPr lang="en-US" altLang="ko-KR" dirty="0"/>
            <a:t>(2020)</a:t>
          </a:r>
          <a:endParaRPr lang="ko-KR" altLang="en-US" dirty="0"/>
        </a:p>
      </dgm:t>
    </dgm:pt>
    <dgm:pt modelId="{49314D47-6D7E-9344-B64C-0B74BE3941E8}" type="parTrans" cxnId="{7DF7B330-E068-F64A-9076-DA78FB2BD68C}">
      <dgm:prSet/>
      <dgm:spPr/>
      <dgm:t>
        <a:bodyPr/>
        <a:lstStyle/>
        <a:p>
          <a:pPr latinLnBrk="1"/>
          <a:endParaRPr lang="ko-KR" altLang="en-US"/>
        </a:p>
      </dgm:t>
    </dgm:pt>
    <dgm:pt modelId="{A26F2F03-D59B-5844-A49F-FB4131F16526}" type="sibTrans" cxnId="{7DF7B330-E068-F64A-9076-DA78FB2BD68C}">
      <dgm:prSet/>
      <dgm:spPr/>
      <dgm:t>
        <a:bodyPr/>
        <a:lstStyle/>
        <a:p>
          <a:pPr latinLnBrk="1"/>
          <a:endParaRPr lang="ko-KR" altLang="en-US"/>
        </a:p>
      </dgm:t>
    </dgm:pt>
    <dgm:pt modelId="{25F6EB1A-AB18-6D42-82C3-69B0B356D96D}" type="pres">
      <dgm:prSet presAssocID="{2FF80427-2A72-BB41-B8D3-341B4081CCE2}" presName="Name0" presStyleCnt="0">
        <dgm:presLayoutVars>
          <dgm:dir/>
          <dgm:resizeHandles val="exact"/>
        </dgm:presLayoutVars>
      </dgm:prSet>
      <dgm:spPr/>
    </dgm:pt>
    <dgm:pt modelId="{95E1DFDF-872A-9641-A875-90EC9670C1CE}" type="pres">
      <dgm:prSet presAssocID="{F37DAAC9-BCB4-8C4E-99A6-41F4B4F1C1F5}" presName="node" presStyleLbl="node1" presStyleIdx="0" presStyleCnt="5">
        <dgm:presLayoutVars>
          <dgm:bulletEnabled val="1"/>
        </dgm:presLayoutVars>
      </dgm:prSet>
      <dgm:spPr/>
    </dgm:pt>
    <dgm:pt modelId="{E886D351-9F6C-0140-B4C4-C79FF4F6AE16}" type="pres">
      <dgm:prSet presAssocID="{0D391943-DC98-994D-B7B4-72F0FD3BFD6F}" presName="sibTrans" presStyleLbl="sibTrans2D1" presStyleIdx="0" presStyleCnt="4"/>
      <dgm:spPr/>
    </dgm:pt>
    <dgm:pt modelId="{D699C847-4751-8E46-B5A2-9B5AC13428FD}" type="pres">
      <dgm:prSet presAssocID="{0D391943-DC98-994D-B7B4-72F0FD3BFD6F}" presName="connectorText" presStyleLbl="sibTrans2D1" presStyleIdx="0" presStyleCnt="4"/>
      <dgm:spPr/>
    </dgm:pt>
    <dgm:pt modelId="{9A3AEFB0-CB8B-D942-A30F-5DE051C862AA}" type="pres">
      <dgm:prSet presAssocID="{D1C1DAC4-837C-CF4A-8C64-9FC39D1849AD}" presName="node" presStyleLbl="node1" presStyleIdx="1" presStyleCnt="5">
        <dgm:presLayoutVars>
          <dgm:bulletEnabled val="1"/>
        </dgm:presLayoutVars>
      </dgm:prSet>
      <dgm:spPr/>
    </dgm:pt>
    <dgm:pt modelId="{E88E62E1-E81B-EE46-9904-70EBFB00B224}" type="pres">
      <dgm:prSet presAssocID="{207134EF-CA0A-2642-B9FA-970599981CCE}" presName="sibTrans" presStyleLbl="sibTrans2D1" presStyleIdx="1" presStyleCnt="4"/>
      <dgm:spPr/>
    </dgm:pt>
    <dgm:pt modelId="{4F6578CF-A08C-5C4A-9DCE-6F254C1DAB2D}" type="pres">
      <dgm:prSet presAssocID="{207134EF-CA0A-2642-B9FA-970599981CCE}" presName="connectorText" presStyleLbl="sibTrans2D1" presStyleIdx="1" presStyleCnt="4"/>
      <dgm:spPr/>
    </dgm:pt>
    <dgm:pt modelId="{A8F6ACC1-EF03-334B-8038-A5D437087300}" type="pres">
      <dgm:prSet presAssocID="{5CC3B996-5B04-B142-A658-5289B28D4F44}" presName="node" presStyleLbl="node1" presStyleIdx="2" presStyleCnt="5">
        <dgm:presLayoutVars>
          <dgm:bulletEnabled val="1"/>
        </dgm:presLayoutVars>
      </dgm:prSet>
      <dgm:spPr/>
    </dgm:pt>
    <dgm:pt modelId="{72ECC854-1D75-614D-AB57-61F61C5788D0}" type="pres">
      <dgm:prSet presAssocID="{29AD902F-E509-E94B-8D02-1DF2A4466F93}" presName="sibTrans" presStyleLbl="sibTrans2D1" presStyleIdx="2" presStyleCnt="4"/>
      <dgm:spPr/>
    </dgm:pt>
    <dgm:pt modelId="{196FA8B6-F89E-C448-9366-84EB2958673F}" type="pres">
      <dgm:prSet presAssocID="{29AD902F-E509-E94B-8D02-1DF2A4466F93}" presName="connectorText" presStyleLbl="sibTrans2D1" presStyleIdx="2" presStyleCnt="4"/>
      <dgm:spPr/>
    </dgm:pt>
    <dgm:pt modelId="{05BF50DF-AA6E-1D41-BDC4-E5F397DC6778}" type="pres">
      <dgm:prSet presAssocID="{55897657-1D48-814D-B858-5EBAC70267F6}" presName="node" presStyleLbl="node1" presStyleIdx="3" presStyleCnt="5">
        <dgm:presLayoutVars>
          <dgm:bulletEnabled val="1"/>
        </dgm:presLayoutVars>
      </dgm:prSet>
      <dgm:spPr/>
    </dgm:pt>
    <dgm:pt modelId="{6F925B2E-5E64-B342-ABD9-50DBA183BEE3}" type="pres">
      <dgm:prSet presAssocID="{899FB033-F927-F54D-9A29-24DF086FE567}" presName="sibTrans" presStyleLbl="sibTrans2D1" presStyleIdx="3" presStyleCnt="4"/>
      <dgm:spPr/>
    </dgm:pt>
    <dgm:pt modelId="{F318E0DA-783B-A846-80FB-8794DAA19B0E}" type="pres">
      <dgm:prSet presAssocID="{899FB033-F927-F54D-9A29-24DF086FE567}" presName="connectorText" presStyleLbl="sibTrans2D1" presStyleIdx="3" presStyleCnt="4"/>
      <dgm:spPr/>
    </dgm:pt>
    <dgm:pt modelId="{7A97E240-0F91-9243-A80E-AD9074B72248}" type="pres">
      <dgm:prSet presAssocID="{AC07A00F-8E4F-784B-816E-32BC88DF30D8}" presName="node" presStyleLbl="node1" presStyleIdx="4" presStyleCnt="5">
        <dgm:presLayoutVars>
          <dgm:bulletEnabled val="1"/>
        </dgm:presLayoutVars>
      </dgm:prSet>
      <dgm:spPr/>
    </dgm:pt>
  </dgm:ptLst>
  <dgm:cxnLst>
    <dgm:cxn modelId="{9B779900-FE24-044D-99CA-70ED599505DD}" srcId="{2FF80427-2A72-BB41-B8D3-341B4081CCE2}" destId="{5CC3B996-5B04-B142-A658-5289B28D4F44}" srcOrd="2" destOrd="0" parTransId="{817C70D2-5901-6142-94F3-988A26DA4C5D}" sibTransId="{29AD902F-E509-E94B-8D02-1DF2A4466F93}"/>
    <dgm:cxn modelId="{990A1707-8B5C-ED44-8A08-DF809635C76C}" type="presOf" srcId="{D1C1DAC4-837C-CF4A-8C64-9FC39D1849AD}" destId="{9A3AEFB0-CB8B-D942-A30F-5DE051C862AA}" srcOrd="0" destOrd="0" presId="urn:microsoft.com/office/officeart/2005/8/layout/process1"/>
    <dgm:cxn modelId="{9A0E501C-006D-F044-9D56-61B2D0F02F40}" type="presOf" srcId="{899FB033-F927-F54D-9A29-24DF086FE567}" destId="{F318E0DA-783B-A846-80FB-8794DAA19B0E}" srcOrd="1" destOrd="0" presId="urn:microsoft.com/office/officeart/2005/8/layout/process1"/>
    <dgm:cxn modelId="{AEBB001E-E86F-2145-875A-A16BF2FB5394}" type="presOf" srcId="{207134EF-CA0A-2642-B9FA-970599981CCE}" destId="{E88E62E1-E81B-EE46-9904-70EBFB00B224}" srcOrd="0" destOrd="0" presId="urn:microsoft.com/office/officeart/2005/8/layout/process1"/>
    <dgm:cxn modelId="{1CDEE223-28E3-BF4E-9E57-D689A08D855F}" type="presOf" srcId="{0D391943-DC98-994D-B7B4-72F0FD3BFD6F}" destId="{D699C847-4751-8E46-B5A2-9B5AC13428FD}" srcOrd="1" destOrd="0" presId="urn:microsoft.com/office/officeart/2005/8/layout/process1"/>
    <dgm:cxn modelId="{6A47372B-EFE8-1C48-B6A9-ABE987A71497}" type="presOf" srcId="{F37DAAC9-BCB4-8C4E-99A6-41F4B4F1C1F5}" destId="{95E1DFDF-872A-9641-A875-90EC9670C1CE}" srcOrd="0" destOrd="0" presId="urn:microsoft.com/office/officeart/2005/8/layout/process1"/>
    <dgm:cxn modelId="{7DF7B330-E068-F64A-9076-DA78FB2BD68C}" srcId="{2FF80427-2A72-BB41-B8D3-341B4081CCE2}" destId="{AC07A00F-8E4F-784B-816E-32BC88DF30D8}" srcOrd="4" destOrd="0" parTransId="{49314D47-6D7E-9344-B64C-0B74BE3941E8}" sibTransId="{A26F2F03-D59B-5844-A49F-FB4131F16526}"/>
    <dgm:cxn modelId="{33285355-9400-5241-A667-90B17764EB78}" srcId="{2FF80427-2A72-BB41-B8D3-341B4081CCE2}" destId="{D1C1DAC4-837C-CF4A-8C64-9FC39D1849AD}" srcOrd="1" destOrd="0" parTransId="{5377BF8C-084A-4A45-BC93-98AAEEC56C8E}" sibTransId="{207134EF-CA0A-2642-B9FA-970599981CCE}"/>
    <dgm:cxn modelId="{7F02F360-AE6D-AA47-A6A3-14B82C2818BB}" type="presOf" srcId="{207134EF-CA0A-2642-B9FA-970599981CCE}" destId="{4F6578CF-A08C-5C4A-9DCE-6F254C1DAB2D}" srcOrd="1" destOrd="0" presId="urn:microsoft.com/office/officeart/2005/8/layout/process1"/>
    <dgm:cxn modelId="{3EEEA468-E85B-8749-B307-B5FB55BD0B22}" srcId="{2FF80427-2A72-BB41-B8D3-341B4081CCE2}" destId="{F37DAAC9-BCB4-8C4E-99A6-41F4B4F1C1F5}" srcOrd="0" destOrd="0" parTransId="{2DE18DD5-DE89-0A4F-9941-78FCABBBCDAA}" sibTransId="{0D391943-DC98-994D-B7B4-72F0FD3BFD6F}"/>
    <dgm:cxn modelId="{15A65B69-FCE7-A249-88F7-8CA2D7EEE202}" type="presOf" srcId="{0D391943-DC98-994D-B7B4-72F0FD3BFD6F}" destId="{E886D351-9F6C-0140-B4C4-C79FF4F6AE16}" srcOrd="0" destOrd="0" presId="urn:microsoft.com/office/officeart/2005/8/layout/process1"/>
    <dgm:cxn modelId="{EE97676A-85CE-4B43-9ADC-8AB474DF1734}" type="presOf" srcId="{55897657-1D48-814D-B858-5EBAC70267F6}" destId="{05BF50DF-AA6E-1D41-BDC4-E5F397DC6778}" srcOrd="0" destOrd="0" presId="urn:microsoft.com/office/officeart/2005/8/layout/process1"/>
    <dgm:cxn modelId="{E1A2EF84-FE63-8844-A49E-EBE24C768923}" type="presOf" srcId="{29AD902F-E509-E94B-8D02-1DF2A4466F93}" destId="{72ECC854-1D75-614D-AB57-61F61C5788D0}" srcOrd="0" destOrd="0" presId="urn:microsoft.com/office/officeart/2005/8/layout/process1"/>
    <dgm:cxn modelId="{FC5F3CA8-5BB7-4442-8862-19ED40E1C01F}" type="presOf" srcId="{29AD902F-E509-E94B-8D02-1DF2A4466F93}" destId="{196FA8B6-F89E-C448-9366-84EB2958673F}" srcOrd="1" destOrd="0" presId="urn:microsoft.com/office/officeart/2005/8/layout/process1"/>
    <dgm:cxn modelId="{2D32D9C8-88FC-4947-B10F-764C91216960}" type="presOf" srcId="{5CC3B996-5B04-B142-A658-5289B28D4F44}" destId="{A8F6ACC1-EF03-334B-8038-A5D437087300}" srcOrd="0" destOrd="0" presId="urn:microsoft.com/office/officeart/2005/8/layout/process1"/>
    <dgm:cxn modelId="{139D1ED1-3982-2B41-9104-83E6EF56526D}" type="presOf" srcId="{899FB033-F927-F54D-9A29-24DF086FE567}" destId="{6F925B2E-5E64-B342-ABD9-50DBA183BEE3}" srcOrd="0" destOrd="0" presId="urn:microsoft.com/office/officeart/2005/8/layout/process1"/>
    <dgm:cxn modelId="{EBD04BEC-9F6B-D74D-BCF8-E0C12ECC7319}" type="presOf" srcId="{2FF80427-2A72-BB41-B8D3-341B4081CCE2}" destId="{25F6EB1A-AB18-6D42-82C3-69B0B356D96D}" srcOrd="0" destOrd="0" presId="urn:microsoft.com/office/officeart/2005/8/layout/process1"/>
    <dgm:cxn modelId="{ED50F1EF-9485-C44C-8B58-CF6093152DF9}" srcId="{2FF80427-2A72-BB41-B8D3-341B4081CCE2}" destId="{55897657-1D48-814D-B858-5EBAC70267F6}" srcOrd="3" destOrd="0" parTransId="{DCFCC0D7-1E93-9247-B86E-6A24CD010F75}" sibTransId="{899FB033-F927-F54D-9A29-24DF086FE567}"/>
    <dgm:cxn modelId="{208BB8F7-BE95-DB49-AF74-5C6537F17811}" type="presOf" srcId="{AC07A00F-8E4F-784B-816E-32BC88DF30D8}" destId="{7A97E240-0F91-9243-A80E-AD9074B72248}" srcOrd="0" destOrd="0" presId="urn:microsoft.com/office/officeart/2005/8/layout/process1"/>
    <dgm:cxn modelId="{44005ED2-08A8-FB48-A746-9768521D79C2}" type="presParOf" srcId="{25F6EB1A-AB18-6D42-82C3-69B0B356D96D}" destId="{95E1DFDF-872A-9641-A875-90EC9670C1CE}" srcOrd="0" destOrd="0" presId="urn:microsoft.com/office/officeart/2005/8/layout/process1"/>
    <dgm:cxn modelId="{56CCEBF8-71E4-E048-9A55-C7EC409AA37D}" type="presParOf" srcId="{25F6EB1A-AB18-6D42-82C3-69B0B356D96D}" destId="{E886D351-9F6C-0140-B4C4-C79FF4F6AE16}" srcOrd="1" destOrd="0" presId="urn:microsoft.com/office/officeart/2005/8/layout/process1"/>
    <dgm:cxn modelId="{0E7DDBEB-E4BD-4C44-9163-A0B6912D3F86}" type="presParOf" srcId="{E886D351-9F6C-0140-B4C4-C79FF4F6AE16}" destId="{D699C847-4751-8E46-B5A2-9B5AC13428FD}" srcOrd="0" destOrd="0" presId="urn:microsoft.com/office/officeart/2005/8/layout/process1"/>
    <dgm:cxn modelId="{59627447-3E3A-3946-AE64-22E3C60726C3}" type="presParOf" srcId="{25F6EB1A-AB18-6D42-82C3-69B0B356D96D}" destId="{9A3AEFB0-CB8B-D942-A30F-5DE051C862AA}" srcOrd="2" destOrd="0" presId="urn:microsoft.com/office/officeart/2005/8/layout/process1"/>
    <dgm:cxn modelId="{6930EBAB-6688-7A49-A452-749B01F931E4}" type="presParOf" srcId="{25F6EB1A-AB18-6D42-82C3-69B0B356D96D}" destId="{E88E62E1-E81B-EE46-9904-70EBFB00B224}" srcOrd="3" destOrd="0" presId="urn:microsoft.com/office/officeart/2005/8/layout/process1"/>
    <dgm:cxn modelId="{04B9A7A3-6CDA-B540-AC15-61BB5A3FC030}" type="presParOf" srcId="{E88E62E1-E81B-EE46-9904-70EBFB00B224}" destId="{4F6578CF-A08C-5C4A-9DCE-6F254C1DAB2D}" srcOrd="0" destOrd="0" presId="urn:microsoft.com/office/officeart/2005/8/layout/process1"/>
    <dgm:cxn modelId="{AE782648-7C8D-1748-A188-5639EAA5AD26}" type="presParOf" srcId="{25F6EB1A-AB18-6D42-82C3-69B0B356D96D}" destId="{A8F6ACC1-EF03-334B-8038-A5D437087300}" srcOrd="4" destOrd="0" presId="urn:microsoft.com/office/officeart/2005/8/layout/process1"/>
    <dgm:cxn modelId="{C813E4A8-DEF6-2B4B-8B82-77213B9138F8}" type="presParOf" srcId="{25F6EB1A-AB18-6D42-82C3-69B0B356D96D}" destId="{72ECC854-1D75-614D-AB57-61F61C5788D0}" srcOrd="5" destOrd="0" presId="urn:microsoft.com/office/officeart/2005/8/layout/process1"/>
    <dgm:cxn modelId="{F219B989-5DA0-E046-8730-DA784F82E252}" type="presParOf" srcId="{72ECC854-1D75-614D-AB57-61F61C5788D0}" destId="{196FA8B6-F89E-C448-9366-84EB2958673F}" srcOrd="0" destOrd="0" presId="urn:microsoft.com/office/officeart/2005/8/layout/process1"/>
    <dgm:cxn modelId="{19E8A436-5DF1-C041-B2FC-83F2A97AEAF0}" type="presParOf" srcId="{25F6EB1A-AB18-6D42-82C3-69B0B356D96D}" destId="{05BF50DF-AA6E-1D41-BDC4-E5F397DC6778}" srcOrd="6" destOrd="0" presId="urn:microsoft.com/office/officeart/2005/8/layout/process1"/>
    <dgm:cxn modelId="{277E6455-6E31-D548-9A6F-4537983E19A7}" type="presParOf" srcId="{25F6EB1A-AB18-6D42-82C3-69B0B356D96D}" destId="{6F925B2E-5E64-B342-ABD9-50DBA183BEE3}" srcOrd="7" destOrd="0" presId="urn:microsoft.com/office/officeart/2005/8/layout/process1"/>
    <dgm:cxn modelId="{2A93EC32-43B8-2741-919A-0AE47E108383}" type="presParOf" srcId="{6F925B2E-5E64-B342-ABD9-50DBA183BEE3}" destId="{F318E0DA-783B-A846-80FB-8794DAA19B0E}" srcOrd="0" destOrd="0" presId="urn:microsoft.com/office/officeart/2005/8/layout/process1"/>
    <dgm:cxn modelId="{EBF86379-8753-1348-8315-0F11000F2000}" type="presParOf" srcId="{25F6EB1A-AB18-6D42-82C3-69B0B356D96D}" destId="{7A97E240-0F91-9243-A80E-AD9074B7224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80427-2A72-BB41-B8D3-341B4081CC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37DAAC9-BCB4-8C4E-99A6-41F4B4F1C1F5}">
      <dgm:prSet phldrT="[텍스트]"/>
      <dgm:spPr/>
      <dgm:t>
        <a:bodyPr/>
        <a:lstStyle/>
        <a:p>
          <a:pPr latinLnBrk="1"/>
          <a:r>
            <a:rPr lang="en-US" altLang="ko-KR" dirty="0"/>
            <a:t>YOLOX, YOLO-v6, YOLOR, PPYOLO</a:t>
          </a:r>
          <a:br>
            <a:rPr lang="en-US" altLang="ko-KR" dirty="0"/>
          </a:br>
          <a:r>
            <a:rPr lang="en-US" altLang="ko-KR" dirty="0"/>
            <a:t>(2021)</a:t>
          </a:r>
          <a:endParaRPr lang="ko-KR" altLang="en-US" dirty="0"/>
        </a:p>
      </dgm:t>
    </dgm:pt>
    <dgm:pt modelId="{2DE18DD5-DE89-0A4F-9941-78FCABBBCDAA}" type="par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0D391943-DC98-994D-B7B4-72F0FD3BFD6F}" type="sibTrans" cxnId="{3EEEA468-E85B-8749-B307-B5FB55BD0B22}">
      <dgm:prSet/>
      <dgm:spPr/>
      <dgm:t>
        <a:bodyPr/>
        <a:lstStyle/>
        <a:p>
          <a:pPr latinLnBrk="1"/>
          <a:endParaRPr lang="ko-KR" altLang="en-US"/>
        </a:p>
      </dgm:t>
    </dgm:pt>
    <dgm:pt modelId="{5CC3B996-5B04-B142-A658-5289B28D4F44}">
      <dgm:prSet phldrT="[텍스트]" custT="1"/>
      <dgm:spPr/>
      <dgm:t>
        <a:bodyPr/>
        <a:lstStyle/>
        <a:p>
          <a:pPr latinLnBrk="1"/>
          <a:r>
            <a:rPr lang="en-US" altLang="ko-KR" sz="1900" dirty="0"/>
            <a:t>YOLO-v7(</a:t>
          </a:r>
          <a:r>
            <a:rPr lang="en-US" altLang="ko-KR" sz="1900" dirty="0" err="1"/>
            <a:t>Detectron</a:t>
          </a:r>
          <a:r>
            <a:rPr lang="en-US" altLang="ko-KR" sz="1900" dirty="0"/>
            <a:t> based, No paper), </a:t>
          </a:r>
          <a:r>
            <a:rPr lang="en-US" altLang="ko-KR" sz="2400" dirty="0">
              <a:solidFill>
                <a:srgbClr val="FFFF00"/>
              </a:solidFill>
            </a:rPr>
            <a:t>YOLO-v7(Official)</a:t>
          </a:r>
          <a:br>
            <a:rPr lang="en-US" altLang="ko-KR" sz="2400" dirty="0">
              <a:solidFill>
                <a:srgbClr val="FFFF00"/>
              </a:solidFill>
            </a:rPr>
          </a:br>
          <a:r>
            <a:rPr lang="en-US" altLang="ko-KR" sz="1900" dirty="0"/>
            <a:t>(2022)</a:t>
          </a:r>
          <a:endParaRPr lang="ko-KR" altLang="en-US" sz="1900" dirty="0"/>
        </a:p>
      </dgm:t>
    </dgm:pt>
    <dgm:pt modelId="{29AD902F-E509-E94B-8D02-1DF2A4466F93}" type="sib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817C70D2-5901-6142-94F3-988A26DA4C5D}" type="parTrans" cxnId="{9B779900-FE24-044D-99CA-70ED599505DD}">
      <dgm:prSet/>
      <dgm:spPr/>
      <dgm:t>
        <a:bodyPr/>
        <a:lstStyle/>
        <a:p>
          <a:pPr latinLnBrk="1"/>
          <a:endParaRPr lang="ko-KR" altLang="en-US"/>
        </a:p>
      </dgm:t>
    </dgm:pt>
    <dgm:pt modelId="{25F6EB1A-AB18-6D42-82C3-69B0B356D96D}" type="pres">
      <dgm:prSet presAssocID="{2FF80427-2A72-BB41-B8D3-341B4081CCE2}" presName="Name0" presStyleCnt="0">
        <dgm:presLayoutVars>
          <dgm:dir/>
          <dgm:resizeHandles val="exact"/>
        </dgm:presLayoutVars>
      </dgm:prSet>
      <dgm:spPr/>
    </dgm:pt>
    <dgm:pt modelId="{95E1DFDF-872A-9641-A875-90EC9670C1CE}" type="pres">
      <dgm:prSet presAssocID="{F37DAAC9-BCB4-8C4E-99A6-41F4B4F1C1F5}" presName="node" presStyleLbl="node1" presStyleIdx="0" presStyleCnt="2" custScaleX="243750">
        <dgm:presLayoutVars>
          <dgm:bulletEnabled val="1"/>
        </dgm:presLayoutVars>
      </dgm:prSet>
      <dgm:spPr/>
    </dgm:pt>
    <dgm:pt modelId="{E886D351-9F6C-0140-B4C4-C79FF4F6AE16}" type="pres">
      <dgm:prSet presAssocID="{0D391943-DC98-994D-B7B4-72F0FD3BFD6F}" presName="sibTrans" presStyleLbl="sibTrans2D1" presStyleIdx="0" presStyleCnt="1"/>
      <dgm:spPr/>
    </dgm:pt>
    <dgm:pt modelId="{D699C847-4751-8E46-B5A2-9B5AC13428FD}" type="pres">
      <dgm:prSet presAssocID="{0D391943-DC98-994D-B7B4-72F0FD3BFD6F}" presName="connectorText" presStyleLbl="sibTrans2D1" presStyleIdx="0" presStyleCnt="1"/>
      <dgm:spPr/>
    </dgm:pt>
    <dgm:pt modelId="{A8F6ACC1-EF03-334B-8038-A5D437087300}" type="pres">
      <dgm:prSet presAssocID="{5CC3B996-5B04-B142-A658-5289B28D4F44}" presName="node" presStyleLbl="node1" presStyleIdx="1" presStyleCnt="2" custScaleX="365334">
        <dgm:presLayoutVars>
          <dgm:bulletEnabled val="1"/>
        </dgm:presLayoutVars>
      </dgm:prSet>
      <dgm:spPr/>
    </dgm:pt>
  </dgm:ptLst>
  <dgm:cxnLst>
    <dgm:cxn modelId="{9B779900-FE24-044D-99CA-70ED599505DD}" srcId="{2FF80427-2A72-BB41-B8D3-341B4081CCE2}" destId="{5CC3B996-5B04-B142-A658-5289B28D4F44}" srcOrd="1" destOrd="0" parTransId="{817C70D2-5901-6142-94F3-988A26DA4C5D}" sibTransId="{29AD902F-E509-E94B-8D02-1DF2A4466F93}"/>
    <dgm:cxn modelId="{1CDEE223-28E3-BF4E-9E57-D689A08D855F}" type="presOf" srcId="{0D391943-DC98-994D-B7B4-72F0FD3BFD6F}" destId="{D699C847-4751-8E46-B5A2-9B5AC13428FD}" srcOrd="1" destOrd="0" presId="urn:microsoft.com/office/officeart/2005/8/layout/process1"/>
    <dgm:cxn modelId="{6A47372B-EFE8-1C48-B6A9-ABE987A71497}" type="presOf" srcId="{F37DAAC9-BCB4-8C4E-99A6-41F4B4F1C1F5}" destId="{95E1DFDF-872A-9641-A875-90EC9670C1CE}" srcOrd="0" destOrd="0" presId="urn:microsoft.com/office/officeart/2005/8/layout/process1"/>
    <dgm:cxn modelId="{3EEEA468-E85B-8749-B307-B5FB55BD0B22}" srcId="{2FF80427-2A72-BB41-B8D3-341B4081CCE2}" destId="{F37DAAC9-BCB4-8C4E-99A6-41F4B4F1C1F5}" srcOrd="0" destOrd="0" parTransId="{2DE18DD5-DE89-0A4F-9941-78FCABBBCDAA}" sibTransId="{0D391943-DC98-994D-B7B4-72F0FD3BFD6F}"/>
    <dgm:cxn modelId="{15A65B69-FCE7-A249-88F7-8CA2D7EEE202}" type="presOf" srcId="{0D391943-DC98-994D-B7B4-72F0FD3BFD6F}" destId="{E886D351-9F6C-0140-B4C4-C79FF4F6AE16}" srcOrd="0" destOrd="0" presId="urn:microsoft.com/office/officeart/2005/8/layout/process1"/>
    <dgm:cxn modelId="{2D32D9C8-88FC-4947-B10F-764C91216960}" type="presOf" srcId="{5CC3B996-5B04-B142-A658-5289B28D4F44}" destId="{A8F6ACC1-EF03-334B-8038-A5D437087300}" srcOrd="0" destOrd="0" presId="urn:microsoft.com/office/officeart/2005/8/layout/process1"/>
    <dgm:cxn modelId="{EBD04BEC-9F6B-D74D-BCF8-E0C12ECC7319}" type="presOf" srcId="{2FF80427-2A72-BB41-B8D3-341B4081CCE2}" destId="{25F6EB1A-AB18-6D42-82C3-69B0B356D96D}" srcOrd="0" destOrd="0" presId="urn:microsoft.com/office/officeart/2005/8/layout/process1"/>
    <dgm:cxn modelId="{44005ED2-08A8-FB48-A746-9768521D79C2}" type="presParOf" srcId="{25F6EB1A-AB18-6D42-82C3-69B0B356D96D}" destId="{95E1DFDF-872A-9641-A875-90EC9670C1CE}" srcOrd="0" destOrd="0" presId="urn:microsoft.com/office/officeart/2005/8/layout/process1"/>
    <dgm:cxn modelId="{56CCEBF8-71E4-E048-9A55-C7EC409AA37D}" type="presParOf" srcId="{25F6EB1A-AB18-6D42-82C3-69B0B356D96D}" destId="{E886D351-9F6C-0140-B4C4-C79FF4F6AE16}" srcOrd="1" destOrd="0" presId="urn:microsoft.com/office/officeart/2005/8/layout/process1"/>
    <dgm:cxn modelId="{0E7DDBEB-E4BD-4C44-9163-A0B6912D3F86}" type="presParOf" srcId="{E886D351-9F6C-0140-B4C4-C79FF4F6AE16}" destId="{D699C847-4751-8E46-B5A2-9B5AC13428FD}" srcOrd="0" destOrd="0" presId="urn:microsoft.com/office/officeart/2005/8/layout/process1"/>
    <dgm:cxn modelId="{AE782648-7C8D-1748-A188-5639EAA5AD26}" type="presParOf" srcId="{25F6EB1A-AB18-6D42-82C3-69B0B356D96D}" destId="{A8F6ACC1-EF03-334B-8038-A5D43708730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1DFDF-872A-9641-A875-90EC9670C1CE}">
      <dsp:nvSpPr>
        <dsp:cNvPr id="0" name=""/>
        <dsp:cNvSpPr/>
      </dsp:nvSpPr>
      <dsp:spPr>
        <a:xfrm>
          <a:off x="5639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</a:t>
          </a:r>
          <a:br>
            <a:rPr lang="en-US" altLang="ko-KR" sz="2700" kern="1200" dirty="0"/>
          </a:br>
          <a:r>
            <a:rPr lang="en-US" altLang="ko-KR" sz="2700" kern="1200" dirty="0"/>
            <a:t>(2015)</a:t>
          </a:r>
          <a:endParaRPr lang="ko-KR" altLang="en-US" sz="2700" kern="1200" dirty="0"/>
        </a:p>
      </dsp:txBody>
      <dsp:txXfrm>
        <a:off x="36360" y="476345"/>
        <a:ext cx="1686730" cy="987461"/>
      </dsp:txXfrm>
    </dsp:sp>
    <dsp:sp modelId="{E886D351-9F6C-0140-B4C4-C79FF4F6AE16}">
      <dsp:nvSpPr>
        <dsp:cNvPr id="0" name=""/>
        <dsp:cNvSpPr/>
      </dsp:nvSpPr>
      <dsp:spPr>
        <a:xfrm>
          <a:off x="1928628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928628" y="840011"/>
        <a:ext cx="259428" cy="260128"/>
      </dsp:txXfrm>
    </dsp:sp>
    <dsp:sp modelId="{9A3AEFB0-CB8B-D942-A30F-5DE051C862AA}">
      <dsp:nvSpPr>
        <dsp:cNvPr id="0" name=""/>
        <dsp:cNvSpPr/>
      </dsp:nvSpPr>
      <dsp:spPr>
        <a:xfrm>
          <a:off x="2453080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YOLO-v2</a:t>
          </a:r>
          <a:br>
            <a:rPr lang="en-US" altLang="ko-KR" sz="2700" kern="1200" dirty="0"/>
          </a:br>
          <a:r>
            <a:rPr lang="en-US" altLang="ko-KR" sz="2700" kern="1200" dirty="0"/>
            <a:t>(2016)</a:t>
          </a:r>
          <a:endParaRPr lang="ko-KR" altLang="en-US" sz="2700" kern="1200" dirty="0"/>
        </a:p>
      </dsp:txBody>
      <dsp:txXfrm>
        <a:off x="2483801" y="476345"/>
        <a:ext cx="1686730" cy="987461"/>
      </dsp:txXfrm>
    </dsp:sp>
    <dsp:sp modelId="{E88E62E1-E81B-EE46-9904-70EBFB00B224}">
      <dsp:nvSpPr>
        <dsp:cNvPr id="0" name=""/>
        <dsp:cNvSpPr/>
      </dsp:nvSpPr>
      <dsp:spPr>
        <a:xfrm>
          <a:off x="4376070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376070" y="840011"/>
        <a:ext cx="259428" cy="260128"/>
      </dsp:txXfrm>
    </dsp:sp>
    <dsp:sp modelId="{A8F6ACC1-EF03-334B-8038-A5D437087300}">
      <dsp:nvSpPr>
        <dsp:cNvPr id="0" name=""/>
        <dsp:cNvSpPr/>
      </dsp:nvSpPr>
      <dsp:spPr>
        <a:xfrm>
          <a:off x="4900521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YOLO-v3</a:t>
          </a:r>
          <a:br>
            <a:rPr lang="en-US" altLang="ko-KR" sz="2700" kern="1200" dirty="0"/>
          </a:br>
          <a:r>
            <a:rPr lang="en-US" altLang="ko-KR" sz="2700" kern="1200" dirty="0"/>
            <a:t>(2018)</a:t>
          </a:r>
          <a:endParaRPr lang="ko-KR" altLang="en-US" sz="2700" kern="1200" dirty="0"/>
        </a:p>
      </dsp:txBody>
      <dsp:txXfrm>
        <a:off x="4931242" y="476345"/>
        <a:ext cx="1686730" cy="987461"/>
      </dsp:txXfrm>
    </dsp:sp>
    <dsp:sp modelId="{72ECC854-1D75-614D-AB57-61F61C5788D0}">
      <dsp:nvSpPr>
        <dsp:cNvPr id="0" name=""/>
        <dsp:cNvSpPr/>
      </dsp:nvSpPr>
      <dsp:spPr>
        <a:xfrm>
          <a:off x="6823511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6823511" y="840011"/>
        <a:ext cx="259428" cy="260128"/>
      </dsp:txXfrm>
    </dsp:sp>
    <dsp:sp modelId="{05BF50DF-AA6E-1D41-BDC4-E5F397DC6778}">
      <dsp:nvSpPr>
        <dsp:cNvPr id="0" name=""/>
        <dsp:cNvSpPr/>
      </dsp:nvSpPr>
      <dsp:spPr>
        <a:xfrm>
          <a:off x="7347963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YOLO-v4</a:t>
          </a:r>
          <a:br>
            <a:rPr lang="en-US" altLang="ko-KR" sz="2700" kern="1200" dirty="0"/>
          </a:br>
          <a:r>
            <a:rPr lang="en-US" altLang="ko-KR" sz="2700" kern="1200" dirty="0"/>
            <a:t>(2019)</a:t>
          </a:r>
          <a:endParaRPr lang="ko-KR" altLang="en-US" sz="2700" kern="1200" dirty="0"/>
        </a:p>
      </dsp:txBody>
      <dsp:txXfrm>
        <a:off x="7378684" y="476345"/>
        <a:ext cx="1686730" cy="987461"/>
      </dsp:txXfrm>
    </dsp:sp>
    <dsp:sp modelId="{6F925B2E-5E64-B342-ABD9-50DBA183BEE3}">
      <dsp:nvSpPr>
        <dsp:cNvPr id="0" name=""/>
        <dsp:cNvSpPr/>
      </dsp:nvSpPr>
      <dsp:spPr>
        <a:xfrm>
          <a:off x="9270952" y="753302"/>
          <a:ext cx="370612" cy="433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9270952" y="840011"/>
        <a:ext cx="259428" cy="260128"/>
      </dsp:txXfrm>
    </dsp:sp>
    <dsp:sp modelId="{7A97E240-0F91-9243-A80E-AD9074B72248}">
      <dsp:nvSpPr>
        <dsp:cNvPr id="0" name=""/>
        <dsp:cNvSpPr/>
      </dsp:nvSpPr>
      <dsp:spPr>
        <a:xfrm>
          <a:off x="9795404" y="445624"/>
          <a:ext cx="1748172" cy="1048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YOLO-v5</a:t>
          </a:r>
          <a:br>
            <a:rPr lang="en-US" altLang="ko-KR" sz="2700" kern="1200" dirty="0"/>
          </a:br>
          <a:r>
            <a:rPr lang="en-US" altLang="ko-KR" sz="2700" kern="1200" dirty="0"/>
            <a:t>(2020)</a:t>
          </a:r>
          <a:endParaRPr lang="ko-KR" altLang="en-US" sz="2700" kern="1200" dirty="0"/>
        </a:p>
      </dsp:txBody>
      <dsp:txXfrm>
        <a:off x="9826125" y="476345"/>
        <a:ext cx="1686730" cy="987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1DFDF-872A-9641-A875-90EC9670C1CE}">
      <dsp:nvSpPr>
        <dsp:cNvPr id="0" name=""/>
        <dsp:cNvSpPr/>
      </dsp:nvSpPr>
      <dsp:spPr>
        <a:xfrm>
          <a:off x="5813" y="455784"/>
          <a:ext cx="4174536" cy="1028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YOLOX, YOLO-v6, YOLOR, PPYOLO</a:t>
          </a:r>
          <a:br>
            <a:rPr lang="en-US" altLang="ko-KR" sz="2200" kern="1200" dirty="0"/>
          </a:br>
          <a:r>
            <a:rPr lang="en-US" altLang="ko-KR" sz="2200" kern="1200" dirty="0"/>
            <a:t>(2021)</a:t>
          </a:r>
          <a:endParaRPr lang="ko-KR" altLang="en-US" sz="2200" kern="1200" dirty="0"/>
        </a:p>
      </dsp:txBody>
      <dsp:txXfrm>
        <a:off x="35939" y="485910"/>
        <a:ext cx="4114284" cy="968330"/>
      </dsp:txXfrm>
    </dsp:sp>
    <dsp:sp modelId="{E886D351-9F6C-0140-B4C4-C79FF4F6AE16}">
      <dsp:nvSpPr>
        <dsp:cNvPr id="0" name=""/>
        <dsp:cNvSpPr/>
      </dsp:nvSpPr>
      <dsp:spPr>
        <a:xfrm>
          <a:off x="4351613" y="757709"/>
          <a:ext cx="363077" cy="4247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4351613" y="842655"/>
        <a:ext cx="254154" cy="254840"/>
      </dsp:txXfrm>
    </dsp:sp>
    <dsp:sp modelId="{A8F6ACC1-EF03-334B-8038-A5D437087300}">
      <dsp:nvSpPr>
        <dsp:cNvPr id="0" name=""/>
        <dsp:cNvSpPr/>
      </dsp:nvSpPr>
      <dsp:spPr>
        <a:xfrm>
          <a:off x="4865402" y="455784"/>
          <a:ext cx="6256821" cy="1028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YOLO-v7(</a:t>
          </a:r>
          <a:r>
            <a:rPr lang="en-US" altLang="ko-KR" sz="1900" kern="1200" dirty="0" err="1"/>
            <a:t>Detectron</a:t>
          </a:r>
          <a:r>
            <a:rPr lang="en-US" altLang="ko-KR" sz="1900" kern="1200" dirty="0"/>
            <a:t> based, No paper), </a:t>
          </a:r>
          <a:r>
            <a:rPr lang="en-US" altLang="ko-KR" sz="2400" kern="1200" dirty="0">
              <a:solidFill>
                <a:srgbClr val="FFFF00"/>
              </a:solidFill>
            </a:rPr>
            <a:t>YOLO-v7(Official)</a:t>
          </a:r>
          <a:br>
            <a:rPr lang="en-US" altLang="ko-KR" sz="2400" kern="1200" dirty="0">
              <a:solidFill>
                <a:srgbClr val="FFFF00"/>
              </a:solidFill>
            </a:rPr>
          </a:br>
          <a:r>
            <a:rPr lang="en-US" altLang="ko-KR" sz="1900" kern="1200" dirty="0"/>
            <a:t>(2022)</a:t>
          </a:r>
          <a:endParaRPr lang="ko-KR" altLang="en-US" sz="1900" kern="1200" dirty="0"/>
        </a:p>
      </dsp:txBody>
      <dsp:txXfrm>
        <a:off x="4895528" y="485910"/>
        <a:ext cx="6196569" cy="968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8347AB4-D157-3E3D-C753-6572C25E9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EFCAEE-B485-71E2-EC99-2BB5BDC6F9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DBF6-AAA1-D64B-9D5E-D3493F2867C4}" type="datetimeFigureOut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07496-A288-9558-AABE-72A38EFAE3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9DEB0-9D2E-766C-97D9-8F4CC94420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42B21-E256-1245-A21C-7247225809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70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32CBA-1D72-2F41-AC4B-1C61D77D14E0}" type="datetimeFigureOut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1CD85-70A1-0B4B-8E79-7743217DD5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6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867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435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875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023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843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Freebies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BoF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backbone: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CutMix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Mosaic data augmentation,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DropBlock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regularization, Class label smoothing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Specials (BoS) for backbone: Mish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Cross-stage partial connections (CSP), Multi- input weighted residual connections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MiWRC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Freebies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BoF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detector: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CIoU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-loss,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CmBN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DropBlock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regularization, Mosaic data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mentation, Self-Adversarial Training, Eliminate grid sensitivity, Using multiple anchors for a single ground truth, Cosine annealing scheduler [52], Optimal hyper- parameters, Random training shapes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Specials (BoS) for detector: Mish activation, SPP-block, SAM-block, PAN path-aggregation block,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DIoU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-NMS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91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88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62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16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09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1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73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218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Freebies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BoF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backbone: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CutMix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Mosaic data augmentation,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DropBlock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regularization, Class label smoothing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Specials (BoS) for backbone: Mish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Cross-stage partial connections (CSP), Multi- input weighted residual connections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MiWRC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Freebies (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BoF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detector: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CIoU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-loss,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CmBN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DropBlock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regularization, Mosaic data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mentation, Self-Adversarial Training, Eliminate grid sensitivity, Using multiple anchors for a single ground truth, Cosine annealing scheduler [52], Optimal hyper- parameters, Random training shapes </a:t>
            </a:r>
          </a:p>
          <a:p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 of Specials (BoS) for detector: Mish activation, SPP-block, SAM-block, PAN path-aggregation block,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DIoU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-NMS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588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1CD85-70A1-0B4B-8E79-7743217DD5A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30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A639-95A2-6645-80C9-59E28D99DBAE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17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0CA33-1DF7-2347-B893-DEBDF63C66B1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2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B0E9-4940-6B4D-801F-CBFFB39D261E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310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C9C1-03AC-554C-9F4C-9277017D73CD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69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F139-1C40-5544-90DF-EBAE6519A8C4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27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D3AD-F988-9D47-AFB6-BA805F7E2B1A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69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E279B-C4B0-544F-A667-D75CC6BC829B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5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A446-2CC9-A34F-B1AF-E4B611EABE7F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4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02BB3-5CC4-0B41-96C0-AC48E848B199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49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01E3-DD99-6445-B926-65C8B53DEF90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46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5BBE-A208-484A-AB02-0BAC78184A4E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11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7246F-3E93-3848-9EF1-976DEFE6F92F}" type="datetime1">
              <a:rPr kumimoji="1" lang="ko-KR" altLang="en-US" smtClean="0"/>
              <a:t>2022. 8. 12.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7B55D-658E-6248-9DDD-48A7123383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03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F860E-F23A-758A-991C-D13314E4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96" y="1790763"/>
            <a:ext cx="11773408" cy="2674937"/>
          </a:xfrm>
        </p:spPr>
        <p:txBody>
          <a:bodyPr anchor="ctr">
            <a:normAutofit/>
          </a:bodyPr>
          <a:lstStyle/>
          <a:p>
            <a:r>
              <a:rPr kumimoji="1" lang="en-US" altLang="ko-KR" sz="5400" dirty="0">
                <a:latin typeface="+mn-lt"/>
                <a:ea typeface="AppleGothic" pitchFamily="2" charset="-127"/>
              </a:rPr>
              <a:t>YOLO history(v1~v4)</a:t>
            </a:r>
            <a:endParaRPr kumimoji="1" lang="ko-KR" altLang="en-US" sz="5400" dirty="0">
              <a:latin typeface="+mn-lt"/>
              <a:ea typeface="AppleGothic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17FFA3-8CF6-481B-67AD-57D6AD26A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5155" y="5086413"/>
            <a:ext cx="3228918" cy="649224"/>
          </a:xfrm>
        </p:spPr>
        <p:txBody>
          <a:bodyPr anchor="ctr"/>
          <a:lstStyle/>
          <a:p>
            <a:r>
              <a:rPr kumimoji="1" lang="en-US" altLang="ko-KR" dirty="0"/>
              <a:t> AI </a:t>
            </a:r>
            <a:r>
              <a:rPr kumimoji="1" lang="ko-KR" altLang="en-US" dirty="0"/>
              <a:t>팀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/>
              <a:t>Navy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1FA31-E372-BA3A-4534-041FC31C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136525"/>
            <a:ext cx="3172533" cy="27332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68FB583-EB19-38E6-C50D-50753E8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z="1400" smtClean="0"/>
              <a:t>1</a:t>
            </a:fld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84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Backbone</a:t>
            </a:r>
          </a:p>
          <a:p>
            <a:pPr lvl="1"/>
            <a:r>
              <a:rPr kumimoji="1" lang="en-US" altLang="ko-KR" dirty="0"/>
              <a:t>CSPDarknet53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10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32D104-EE88-2C8E-D908-0A1509B2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980" y="136525"/>
            <a:ext cx="2065020" cy="198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A813DF-E4F3-813F-9701-596A88697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08096"/>
            <a:ext cx="8153400" cy="288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890916-BD1A-FED4-A236-C68712F00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0" y="2874169"/>
            <a:ext cx="1943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Neck</a:t>
            </a:r>
          </a:p>
          <a:p>
            <a:pPr lvl="1"/>
            <a:r>
              <a:rPr kumimoji="1" lang="en-US" altLang="ko-KR" dirty="0"/>
              <a:t>SPP(Spatial Pyramid Pooling)</a:t>
            </a:r>
          </a:p>
          <a:p>
            <a:pPr lvl="2"/>
            <a:r>
              <a:rPr kumimoji="1" lang="en-US" altLang="ko-KR" dirty="0"/>
              <a:t>SPP </a:t>
            </a:r>
            <a:r>
              <a:rPr kumimoji="1" lang="ko-KR" altLang="en-US" dirty="0"/>
              <a:t>이 후의 </a:t>
            </a:r>
            <a:r>
              <a:rPr kumimoji="1" lang="en-US" altLang="ko-KR" dirty="0"/>
              <a:t>output feature map </a:t>
            </a:r>
            <a:r>
              <a:rPr kumimoji="1" lang="ko-KR" altLang="en-US" dirty="0"/>
              <a:t>사이즈는 유지됨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A7D138-D8F4-751F-924E-1E3C0917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8175"/>
            <a:ext cx="4953000" cy="3314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2166F6-D577-F10C-297B-53FEF7FA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3" y="2985861"/>
            <a:ext cx="5317181" cy="34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Neck</a:t>
            </a:r>
          </a:p>
          <a:p>
            <a:pPr lvl="1"/>
            <a:r>
              <a:rPr kumimoji="1" lang="en-US" altLang="ko-KR" dirty="0"/>
              <a:t>SAM(Self-Attention Module)(optional)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12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084E31-DA7F-5B25-43D8-699ECD63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3124200"/>
            <a:ext cx="5702238" cy="2457450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2637E1D-ACE6-B154-975C-EB209ADF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55" y="3278982"/>
            <a:ext cx="5438725" cy="21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Neck</a:t>
            </a:r>
          </a:p>
          <a:p>
            <a:pPr lvl="1"/>
            <a:r>
              <a:rPr kumimoji="1" lang="en-US" altLang="ko-KR" dirty="0"/>
              <a:t>PAN(path augmented network)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13</a:t>
            </a:fld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9FC1AE-B040-3947-891B-87B525D11DE4}"/>
              </a:ext>
            </a:extLst>
          </p:cNvPr>
          <p:cNvGrpSpPr/>
          <p:nvPr/>
        </p:nvGrpSpPr>
        <p:grpSpPr>
          <a:xfrm>
            <a:off x="1277768" y="2788603"/>
            <a:ext cx="9636464" cy="3339147"/>
            <a:chOff x="623823" y="2335404"/>
            <a:chExt cx="10944354" cy="37923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F9973D-80E9-D9A9-F76F-A5E32784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23" y="2335404"/>
              <a:ext cx="10944354" cy="379234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67EC8A-AB9F-233E-4A5D-906950B289BE}"/>
                </a:ext>
              </a:extLst>
            </p:cNvPr>
            <p:cNvSpPr/>
            <p:nvPr/>
          </p:nvSpPr>
          <p:spPr>
            <a:xfrm>
              <a:off x="742665" y="2464192"/>
              <a:ext cx="4307006" cy="3534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F30E5D-8203-3997-A5A4-8541F28122C8}"/>
              </a:ext>
            </a:extLst>
          </p:cNvPr>
          <p:cNvSpPr txBox="1"/>
          <p:nvPr/>
        </p:nvSpPr>
        <p:spPr>
          <a:xfrm>
            <a:off x="1066798" y="6062160"/>
            <a:ext cx="41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FPN(Feature Pyramid Network)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4692FB-F2EA-71C7-D389-0019D082E873}"/>
              </a:ext>
            </a:extLst>
          </p:cNvPr>
          <p:cNvSpPr/>
          <p:nvPr/>
        </p:nvSpPr>
        <p:spPr>
          <a:xfrm>
            <a:off x="1066798" y="2646066"/>
            <a:ext cx="9847434" cy="3785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405E6-93BF-08ED-F903-A2CDCDC89199}"/>
              </a:ext>
            </a:extLst>
          </p:cNvPr>
          <p:cNvSpPr txBox="1"/>
          <p:nvPr/>
        </p:nvSpPr>
        <p:spPr>
          <a:xfrm>
            <a:off x="7218528" y="2125209"/>
            <a:ext cx="41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PAN(Path Augmented Network)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82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1DBA0-13D4-BBD8-280F-F245C5D7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89" y="1238226"/>
            <a:ext cx="9547089" cy="54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YOLOv7 </a:t>
            </a:r>
            <a:r>
              <a:rPr kumimoji="1" lang="ko-KR" altLang="en-US" sz="2000" dirty="0"/>
              <a:t>에서도 </a:t>
            </a:r>
            <a:r>
              <a:rPr kumimoji="1" lang="en-US" altLang="ko-KR" sz="2000" dirty="0"/>
              <a:t>Focal Loss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사용하는지</a:t>
            </a:r>
            <a:r>
              <a:rPr kumimoji="1" lang="en-US" altLang="ko-KR" sz="2000" dirty="0"/>
              <a:t>?</a:t>
            </a:r>
          </a:p>
          <a:p>
            <a:pPr lvl="1"/>
            <a:r>
              <a:rPr kumimoji="1" lang="ko-KR" altLang="en-US" sz="2000" dirty="0"/>
              <a:t>사용합니다</a:t>
            </a:r>
            <a:r>
              <a:rPr kumimoji="1" lang="en-US" altLang="ko-KR" sz="2000" dirty="0"/>
              <a:t>!</a:t>
            </a:r>
          </a:p>
          <a:p>
            <a:pPr lvl="2"/>
            <a:r>
              <a:rPr kumimoji="1" lang="en-US" altLang="ko-KR" dirty="0"/>
              <a:t>Focal Loss : one-stage detector</a:t>
            </a:r>
            <a:r>
              <a:rPr kumimoji="1" lang="ko-KR" altLang="en-US" dirty="0"/>
              <a:t>의 정확도 개선을 위해 고안</a:t>
            </a:r>
            <a:r>
              <a:rPr kumimoji="1" lang="en-US" altLang="ko-KR" dirty="0"/>
              <a:t>, cross entropy </a:t>
            </a:r>
            <a:r>
              <a:rPr kumimoji="1" lang="ko-KR" altLang="en-US" dirty="0"/>
              <a:t>확장 버전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잘 맞추면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 줄이고 못 맞추면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 늘리는 방식</a:t>
            </a:r>
            <a:endParaRPr kumimoji="1" lang="en-US" altLang="ko-KR" dirty="0"/>
          </a:p>
          <a:p>
            <a:r>
              <a:rPr kumimoji="1" lang="en-US" altLang="ko-KR" sz="2000" dirty="0"/>
              <a:t>YOLOv4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 err="1"/>
              <a:t>BiFPN</a:t>
            </a:r>
            <a:r>
              <a:rPr kumimoji="1" lang="ko-KR" altLang="en-US" sz="2000" dirty="0"/>
              <a:t>의 정확도 결과는 얼마나 향상됐는지</a:t>
            </a:r>
            <a:r>
              <a:rPr kumimoji="1" lang="en-US" altLang="ko-KR" sz="2000" dirty="0"/>
              <a:t>?</a:t>
            </a:r>
          </a:p>
          <a:p>
            <a:pPr lvl="1"/>
            <a:r>
              <a:rPr kumimoji="1" lang="en-US" altLang="ko-KR" sz="2000" dirty="0"/>
              <a:t>YOLOv4</a:t>
            </a:r>
            <a:r>
              <a:rPr kumimoji="1" lang="ko-KR" altLang="en-US" sz="2000" dirty="0"/>
              <a:t>에서 사용하지 않습니다</a:t>
            </a:r>
            <a:r>
              <a:rPr kumimoji="1" lang="en-US" altLang="ko-KR" sz="2000" dirty="0"/>
              <a:t>. BoS</a:t>
            </a:r>
            <a:r>
              <a:rPr kumimoji="1" lang="ko-KR" altLang="en-US" sz="2000" dirty="0"/>
              <a:t> 기법들 중 하나입니다</a:t>
            </a:r>
            <a:r>
              <a:rPr kumimoji="1" lang="en-US" altLang="ko-KR" sz="2000" dirty="0"/>
              <a:t>. </a:t>
            </a:r>
            <a:r>
              <a:rPr kumimoji="1" lang="ko-KR" altLang="en-US" sz="2000" dirty="0"/>
              <a:t>죄송합니다</a:t>
            </a:r>
            <a:r>
              <a:rPr kumimoji="1" lang="en-US" altLang="ko-KR" sz="2000" dirty="0"/>
              <a:t>!</a:t>
            </a:r>
          </a:p>
          <a:p>
            <a:r>
              <a:rPr kumimoji="1" lang="en-US" altLang="ko-KR" sz="2000" dirty="0" err="1"/>
              <a:t>DIoU</a:t>
            </a:r>
            <a:r>
              <a:rPr kumimoji="1" lang="en-US" altLang="ko-KR" sz="2000" dirty="0"/>
              <a:t> NMS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NMS(or Soft NMS)</a:t>
            </a:r>
            <a:r>
              <a:rPr kumimoji="1" lang="ko-KR" altLang="en-US" sz="2000" dirty="0"/>
              <a:t>와 얼마나 속도 성능 차이가 있는지</a:t>
            </a:r>
            <a:r>
              <a:rPr kumimoji="1" lang="en-US" altLang="ko-KR" sz="2000" dirty="0"/>
              <a:t>?</a:t>
            </a:r>
          </a:p>
          <a:p>
            <a:pPr lvl="1"/>
            <a:r>
              <a:rPr kumimoji="1" lang="en-US" altLang="ko-KR" sz="1600" dirty="0"/>
              <a:t>YOLOv3 </a:t>
            </a:r>
            <a:r>
              <a:rPr kumimoji="1" lang="ko-KR" altLang="en-US" sz="1600" dirty="0"/>
              <a:t>기준 기존 </a:t>
            </a:r>
            <a:r>
              <a:rPr kumimoji="1" lang="en-US" altLang="ko-KR" sz="1600" dirty="0"/>
              <a:t>NMS </a:t>
            </a:r>
            <a:r>
              <a:rPr kumimoji="1" lang="ko-KR" altLang="en-US" sz="1600" dirty="0"/>
              <a:t>보다 더 좋은 성능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속도 면에서는 확인할 수 없었으나 거의 차이가 없을 것으로 추측</a:t>
            </a:r>
            <a:br>
              <a:rPr kumimoji="1" lang="en-US" altLang="ko-KR" sz="1600" dirty="0"/>
            </a:br>
            <a:r>
              <a:rPr kumimoji="1" lang="en-US" altLang="ko-KR" sz="1600" dirty="0"/>
              <a:t>-&gt; box center position</a:t>
            </a:r>
            <a:r>
              <a:rPr kumimoji="1" lang="ko-KR" altLang="en-US" sz="1600" dirty="0"/>
              <a:t>의 거리를 </a:t>
            </a:r>
            <a:r>
              <a:rPr kumimoji="1" lang="en-US" altLang="ko-KR" sz="1600" dirty="0"/>
              <a:t>NMS</a:t>
            </a:r>
            <a:r>
              <a:rPr kumimoji="1" lang="ko-KR" altLang="en-US" sz="1600" dirty="0"/>
              <a:t>에서 고려하기 때문에 큰 차이는 없을 것으로 추측</a:t>
            </a:r>
            <a:endParaRPr kumimoji="1"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D03B4B-0021-35DA-63BB-ADC8121F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26" y="4344559"/>
            <a:ext cx="3728326" cy="253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2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Attention Module(SAM) -&gt;</a:t>
            </a:r>
            <a:r>
              <a:rPr kumimoji="1" lang="ko-KR" altLang="en-US" sz="2000" dirty="0"/>
              <a:t> 정확도에 얼마나 효과가 있는지</a:t>
            </a:r>
            <a:r>
              <a:rPr kumimoji="1" lang="en-US" altLang="ko-KR" sz="2000" dirty="0"/>
              <a:t>+Object Detection</a:t>
            </a:r>
            <a:r>
              <a:rPr kumimoji="1" lang="ko-KR" altLang="en-US" sz="2000" dirty="0"/>
              <a:t>에 얼마나 중요한지</a:t>
            </a:r>
            <a:endParaRPr kumimoji="1" lang="en-US" altLang="ko-KR" sz="2000" dirty="0"/>
          </a:p>
          <a:p>
            <a:pPr lvl="1"/>
            <a:r>
              <a:rPr kumimoji="1" lang="en-US" altLang="ko-KR" sz="1600" dirty="0"/>
              <a:t>PAN+SPP+SAM</a:t>
            </a:r>
            <a:r>
              <a:rPr kumimoji="1" lang="ko-KR" altLang="en-US" sz="1600" dirty="0"/>
              <a:t>이 가장 좋은 성능</a:t>
            </a:r>
            <a:endParaRPr kumimoji="1"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EF187-CD30-8329-0C58-7DD0BCC9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868448"/>
            <a:ext cx="7493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YOLO(v1~v7) </a:t>
            </a:r>
            <a:r>
              <a:rPr kumimoji="1" lang="ko-KR" altLang="en-US" dirty="0"/>
              <a:t>타임라인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0B01697-9D09-5E24-C454-E7D45953E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438694"/>
              </p:ext>
            </p:extLst>
          </p:nvPr>
        </p:nvGraphicFramePr>
        <p:xfrm>
          <a:off x="221606" y="1529543"/>
          <a:ext cx="11549216" cy="194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CF0E62-98E1-281F-12C8-D4A24F15DF7C}"/>
              </a:ext>
            </a:extLst>
          </p:cNvPr>
          <p:cNvSpPr txBox="1"/>
          <p:nvPr/>
        </p:nvSpPr>
        <p:spPr>
          <a:xfrm>
            <a:off x="1260729" y="2943233"/>
            <a:ext cx="451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made by </a:t>
            </a:r>
          </a:p>
          <a:p>
            <a:pPr algn="ctr"/>
            <a:r>
              <a:rPr kumimoji="1" lang="en-US" altLang="ko-KR" dirty="0"/>
              <a:t>Joseph Redmon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31BB30-5186-9FD7-0AED-EBA7A3113D4E}"/>
              </a:ext>
            </a:extLst>
          </p:cNvPr>
          <p:cNvSpPr/>
          <p:nvPr/>
        </p:nvSpPr>
        <p:spPr>
          <a:xfrm>
            <a:off x="105226" y="1721705"/>
            <a:ext cx="6827589" cy="1940877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CA5AEF-7CE0-9174-486F-9DFFD2BB86FA}"/>
              </a:ext>
            </a:extLst>
          </p:cNvPr>
          <p:cNvSpPr/>
          <p:nvPr/>
        </p:nvSpPr>
        <p:spPr>
          <a:xfrm rot="10800000">
            <a:off x="7438540" y="1722429"/>
            <a:ext cx="2021344" cy="2218413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645DA-30B9-4F8B-9194-81DDE8B65286}"/>
              </a:ext>
            </a:extLst>
          </p:cNvPr>
          <p:cNvSpPr txBox="1"/>
          <p:nvPr/>
        </p:nvSpPr>
        <p:spPr>
          <a:xfrm>
            <a:off x="7370552" y="2943232"/>
            <a:ext cx="2164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maed</a:t>
            </a:r>
            <a:r>
              <a:rPr kumimoji="1" lang="en-US" altLang="ko-KR" dirty="0"/>
              <a:t> by </a:t>
            </a:r>
          </a:p>
          <a:p>
            <a:pPr algn="ctr"/>
            <a:r>
              <a:rPr kumimoji="1" lang="en-US" altLang="ko-KR" dirty="0"/>
              <a:t>Alexey Bochkovskiy</a:t>
            </a:r>
            <a:r>
              <a:rPr kumimoji="1" lang="en-US" altLang="ko-KR" baseline="30000" dirty="0"/>
              <a:t>1</a:t>
            </a:r>
          </a:p>
          <a:p>
            <a:pPr algn="ctr"/>
            <a:r>
              <a:rPr kumimoji="1" lang="en-US" altLang="ko-KR" dirty="0" err="1"/>
              <a:t>Chien</a:t>
            </a:r>
            <a:r>
              <a:rPr kumimoji="1" lang="en-US" altLang="ko-KR" dirty="0"/>
              <a:t>-Yao</a:t>
            </a:r>
            <a:r>
              <a:rPr kumimoji="1" lang="ko-KR" altLang="en-US" dirty="0"/>
              <a:t> </a:t>
            </a:r>
            <a:r>
              <a:rPr kumimoji="1" lang="en-US" altLang="ko-KR" dirty="0"/>
              <a:t>Wang</a:t>
            </a:r>
            <a:endParaRPr kumimoji="1"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0041E7-6EAC-C563-0A7A-0C984466CE05}"/>
              </a:ext>
            </a:extLst>
          </p:cNvPr>
          <p:cNvGrpSpPr/>
          <p:nvPr/>
        </p:nvGrpSpPr>
        <p:grpSpPr>
          <a:xfrm>
            <a:off x="142231" y="5148147"/>
            <a:ext cx="364665" cy="425634"/>
            <a:chOff x="2446031" y="694913"/>
            <a:chExt cx="470438" cy="550324"/>
          </a:xfrm>
        </p:grpSpPr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49C6F9CB-D42B-56F1-E77F-90DEAA84F13B}"/>
                </a:ext>
              </a:extLst>
            </p:cNvPr>
            <p:cNvSpPr/>
            <p:nvPr/>
          </p:nvSpPr>
          <p:spPr>
            <a:xfrm>
              <a:off x="2446031" y="694913"/>
              <a:ext cx="470438" cy="55032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오른쪽 화살표[R] 4">
              <a:extLst>
                <a:ext uri="{FF2B5EF4-FFF2-40B4-BE49-F238E27FC236}">
                  <a16:creationId xmlns:a16="http://schemas.microsoft.com/office/drawing/2014/main" id="{EF599E5D-96D0-FACC-47C2-5CDA765A4E90}"/>
                </a:ext>
              </a:extLst>
            </p:cNvPr>
            <p:cNvSpPr txBox="1"/>
            <p:nvPr/>
          </p:nvSpPr>
          <p:spPr>
            <a:xfrm>
              <a:off x="2446031" y="804978"/>
              <a:ext cx="329307" cy="330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000" kern="1200" dirty="0"/>
            </a:p>
          </p:txBody>
        </p:sp>
      </p:grp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B1B14046-326F-A10A-D769-FE09AB894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624970"/>
              </p:ext>
            </p:extLst>
          </p:nvPr>
        </p:nvGraphicFramePr>
        <p:xfrm>
          <a:off x="642784" y="4315064"/>
          <a:ext cx="11128038" cy="194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7C457-7C56-56DF-DC3B-088712B984B3}"/>
              </a:ext>
            </a:extLst>
          </p:cNvPr>
          <p:cNvSpPr/>
          <p:nvPr/>
        </p:nvSpPr>
        <p:spPr>
          <a:xfrm>
            <a:off x="9369632" y="4854208"/>
            <a:ext cx="2374198" cy="1870834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DD2967-07F0-566D-1F31-F48DF1F299B3}"/>
              </a:ext>
            </a:extLst>
          </p:cNvPr>
          <p:cNvCxnSpPr>
            <a:cxnSpLocks/>
            <a:stCxn id="15" idx="0"/>
            <a:endCxn id="23" idx="0"/>
          </p:cNvCxnSpPr>
          <p:nvPr/>
        </p:nvCxnSpPr>
        <p:spPr>
          <a:xfrm>
            <a:off x="8449212" y="3940842"/>
            <a:ext cx="2107519" cy="913366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72F3FD-6F1A-97D0-E22B-5A55F61C98C8}"/>
              </a:ext>
            </a:extLst>
          </p:cNvPr>
          <p:cNvSpPr txBox="1"/>
          <p:nvPr/>
        </p:nvSpPr>
        <p:spPr>
          <a:xfrm>
            <a:off x="8958349" y="3918197"/>
            <a:ext cx="201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Based</a:t>
            </a:r>
            <a:endParaRPr kumimoji="1"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87B6FF-9837-12F6-BBD7-9EDA6A272AEA}"/>
              </a:ext>
            </a:extLst>
          </p:cNvPr>
          <p:cNvSpPr txBox="1"/>
          <p:nvPr/>
        </p:nvSpPr>
        <p:spPr>
          <a:xfrm>
            <a:off x="9502971" y="5730226"/>
            <a:ext cx="201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/>
              <a:t>maed</a:t>
            </a:r>
            <a:r>
              <a:rPr kumimoji="1" lang="en-US" altLang="ko-KR" dirty="0"/>
              <a:t> by </a:t>
            </a:r>
          </a:p>
          <a:p>
            <a:pPr algn="ctr"/>
            <a:r>
              <a:rPr kumimoji="1" lang="en-US" altLang="ko-KR" dirty="0" err="1"/>
              <a:t>Chien</a:t>
            </a:r>
            <a:r>
              <a:rPr kumimoji="1" lang="en-US" altLang="ko-KR" dirty="0"/>
              <a:t>-Yao</a:t>
            </a:r>
            <a:r>
              <a:rPr kumimoji="1" lang="ko-KR" altLang="en-US" dirty="0"/>
              <a:t> </a:t>
            </a:r>
            <a:r>
              <a:rPr kumimoji="1" lang="en-US" altLang="ko-KR" dirty="0"/>
              <a:t>Wang</a:t>
            </a:r>
            <a:r>
              <a:rPr kumimoji="1" lang="en-US" altLang="ko-KR" baseline="30000" dirty="0"/>
              <a:t>1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Alexey </a:t>
            </a:r>
            <a:r>
              <a:rPr kumimoji="1" lang="en-US" altLang="ko-KR" dirty="0" err="1"/>
              <a:t>Bochkovskiy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BA37D-2A9F-1FE2-2DDF-88D7CB7D97EF}"/>
              </a:ext>
            </a:extLst>
          </p:cNvPr>
          <p:cNvSpPr txBox="1"/>
          <p:nvPr/>
        </p:nvSpPr>
        <p:spPr>
          <a:xfrm>
            <a:off x="10124632" y="103515"/>
            <a:ext cx="2067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xxx</a:t>
            </a:r>
            <a:r>
              <a:rPr kumimoji="1" lang="ko-KR" altLang="en-US" sz="1100" baseline="30000" dirty="0"/>
              <a:t> </a:t>
            </a:r>
            <a:r>
              <a:rPr kumimoji="1" lang="en-US" altLang="ko-KR" sz="1100" baseline="30000" dirty="0"/>
              <a:t>1 </a:t>
            </a:r>
            <a:r>
              <a:rPr kumimoji="1" lang="en-US" altLang="ko-KR" sz="1100" dirty="0"/>
              <a:t>:1</a:t>
            </a:r>
            <a:r>
              <a:rPr kumimoji="1" lang="ko-KR" altLang="en-US" sz="1100" dirty="0"/>
              <a:t>저자를 의미</a:t>
            </a: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2478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YOLOv1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최초의 </a:t>
            </a:r>
            <a:r>
              <a:rPr kumimoji="1" lang="en-US" altLang="ko-KR" dirty="0"/>
              <a:t>one-stage object detection network</a:t>
            </a:r>
          </a:p>
          <a:p>
            <a:r>
              <a:rPr kumimoji="1" lang="en-US" altLang="ko-KR" dirty="0"/>
              <a:t>Bounding </a:t>
            </a:r>
            <a:r>
              <a:rPr kumimoji="1" lang="en-US" altLang="ko-KR" dirty="0" err="1"/>
              <a:t>Box&amp;Class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예측을 동시에 진행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/>
              <a:t>S x S  </a:t>
            </a:r>
            <a:r>
              <a:rPr kumimoji="1" lang="ko-KR" altLang="en-US" dirty="0"/>
              <a:t>크기의 </a:t>
            </a:r>
            <a:r>
              <a:rPr kumimoji="1" lang="en-US" altLang="ko-KR" dirty="0"/>
              <a:t>grid</a:t>
            </a:r>
          </a:p>
          <a:p>
            <a:pPr lvl="1"/>
            <a:r>
              <a:rPr kumimoji="1" lang="en-US" altLang="ko-KR" dirty="0"/>
              <a:t>grid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anchor box and Confidence score</a:t>
            </a:r>
          </a:p>
          <a:p>
            <a:pPr lvl="2"/>
            <a:r>
              <a:rPr kumimoji="1" lang="en-US" altLang="ko-KR" dirty="0"/>
              <a:t>anchor box : x, y, w, h, confidence score -&gt; 5</a:t>
            </a:r>
            <a:r>
              <a:rPr kumimoji="1" lang="ko-KR" altLang="en-US" dirty="0"/>
              <a:t>개의 값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grid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 probability</a:t>
            </a:r>
          </a:p>
          <a:p>
            <a:r>
              <a:rPr kumimoji="1" lang="ko-KR" altLang="en-US" dirty="0"/>
              <a:t>장점 </a:t>
            </a:r>
            <a:r>
              <a:rPr kumimoji="1" lang="en-US" altLang="ko-KR" dirty="0"/>
              <a:t>: Detection </a:t>
            </a:r>
            <a:r>
              <a:rPr kumimoji="1" lang="ko-KR" altLang="en-US" dirty="0"/>
              <a:t>속도</a:t>
            </a:r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떨어지는 성능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특히 작은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에 대해서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grid cell 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밖에 가지지 못함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작은 물체를 탐지하지 못하여 </a:t>
            </a:r>
            <a:r>
              <a:rPr kumimoji="1" lang="en-US" altLang="ko-KR" dirty="0"/>
              <a:t>recall </a:t>
            </a:r>
            <a:r>
              <a:rPr kumimoji="1" lang="ko-KR" altLang="en-US" dirty="0"/>
              <a:t>성능 저하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185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YOLOv1(architecture)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21A2B-A36E-D7AF-2EB3-A86AFDEC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1" y="1514524"/>
            <a:ext cx="10118129" cy="53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YOLOv1(architecture)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DABF74-5727-D5E1-FF03-85ABC819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17448"/>
            <a:ext cx="10515601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YOLOv2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dirty="0"/>
              <a:t>YOLOv1</a:t>
            </a:r>
            <a:r>
              <a:rPr kumimoji="1" lang="ko-KR" altLang="en-US" dirty="0"/>
              <a:t>을 기반으로 제작</a:t>
            </a:r>
            <a:endParaRPr kumimoji="1" lang="en-US" altLang="ko-KR" dirty="0"/>
          </a:p>
          <a:p>
            <a:r>
              <a:rPr kumimoji="1" lang="en-US" altLang="ko-KR" dirty="0"/>
              <a:t>Batch Normalization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모든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에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High resolution classifier</a:t>
            </a:r>
          </a:p>
          <a:p>
            <a:pPr lvl="1"/>
            <a:r>
              <a:rPr kumimoji="1" lang="en-US" altLang="ko-KR" dirty="0"/>
              <a:t>224x224</a:t>
            </a:r>
            <a:r>
              <a:rPr kumimoji="1" lang="ko-KR" altLang="en-US" dirty="0"/>
              <a:t>로 학습 후 </a:t>
            </a:r>
            <a:r>
              <a:rPr kumimoji="1" lang="en-US" altLang="ko-KR" dirty="0"/>
              <a:t>448x448 </a:t>
            </a:r>
            <a:r>
              <a:rPr kumimoji="1" lang="ko-KR" altLang="en-US" dirty="0"/>
              <a:t>고해상도 이미지로 </a:t>
            </a:r>
            <a:r>
              <a:rPr kumimoji="1" lang="en-US" altLang="ko-KR" dirty="0"/>
              <a:t>fine tuning</a:t>
            </a:r>
          </a:p>
          <a:p>
            <a:r>
              <a:rPr kumimoji="1" lang="en-US" altLang="ko-KR" dirty="0"/>
              <a:t>anchor box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-&gt;5</a:t>
            </a:r>
            <a:r>
              <a:rPr kumimoji="1" lang="ko-KR" altLang="en-US" dirty="0"/>
              <a:t>개 증가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</a:t>
            </a:r>
            <a:r>
              <a:rPr kumimoji="1" lang="en-US" altLang="ko-KR" dirty="0"/>
              <a:t>anchor box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classification</a:t>
            </a:r>
          </a:p>
          <a:p>
            <a:pPr lvl="1"/>
            <a:r>
              <a:rPr kumimoji="1" lang="en-US" altLang="ko-KR" dirty="0"/>
              <a:t>k-means clustering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anchor box </a:t>
            </a:r>
            <a:r>
              <a:rPr kumimoji="1" lang="ko-KR" altLang="en-US" dirty="0" err="1"/>
              <a:t>갯수</a:t>
            </a:r>
            <a:r>
              <a:rPr kumimoji="1" lang="ko-KR" altLang="en-US" dirty="0"/>
              <a:t> 결정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FC layer</a:t>
            </a:r>
            <a:r>
              <a:rPr kumimoji="1" lang="ko-KR" altLang="en-US" dirty="0"/>
              <a:t>대신 </a:t>
            </a:r>
            <a:r>
              <a:rPr kumimoji="1" lang="en-US" altLang="ko-KR" dirty="0"/>
              <a:t>Fully convolution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r>
              <a:rPr kumimoji="1" lang="en-US" altLang="ko-KR" dirty="0"/>
              <a:t>Direct location Prediction</a:t>
            </a:r>
          </a:p>
          <a:p>
            <a:pPr lvl="1"/>
            <a:r>
              <a:rPr kumimoji="1" lang="en-US" altLang="ko-KR" dirty="0"/>
              <a:t>Sigmoid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적용하여 </a:t>
            </a:r>
            <a:r>
              <a:rPr kumimoji="1" lang="en-US" altLang="ko-KR" dirty="0"/>
              <a:t>box </a:t>
            </a:r>
            <a:r>
              <a:rPr kumimoji="1" lang="ko-KR" altLang="en-US" dirty="0"/>
              <a:t>중심점이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안에 위치할 수 있도록 학습</a:t>
            </a:r>
            <a:endParaRPr kumimoji="1" lang="en-US" altLang="ko-KR" dirty="0"/>
          </a:p>
          <a:p>
            <a:r>
              <a:rPr kumimoji="1" lang="en-US" altLang="ko-KR" dirty="0"/>
              <a:t>Fine-Grained Feature</a:t>
            </a:r>
          </a:p>
          <a:p>
            <a:pPr lvl="1"/>
            <a:r>
              <a:rPr kumimoji="1" lang="en-US" altLang="ko-KR" dirty="0"/>
              <a:t>26x26x512 feature-&gt;13x13x2048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</a:t>
            </a:r>
          </a:p>
          <a:p>
            <a:pPr lvl="1"/>
            <a:r>
              <a:rPr kumimoji="1" lang="en-US" altLang="ko-KR" dirty="0"/>
              <a:t>passthrough layer</a:t>
            </a:r>
          </a:p>
          <a:p>
            <a:r>
              <a:rPr kumimoji="1" lang="en-US" altLang="ko-KR" dirty="0" err="1"/>
              <a:t>DarkNet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60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YOLOV2 </a:t>
            </a:r>
            <a:r>
              <a:rPr kumimoji="1" lang="ko-KR" altLang="en-US" dirty="0"/>
              <a:t>기반</a:t>
            </a:r>
            <a:endParaRPr kumimoji="1" lang="en-US" altLang="ko-KR" dirty="0"/>
          </a:p>
          <a:p>
            <a:r>
              <a:rPr kumimoji="1" lang="en-US" altLang="ko-KR" dirty="0"/>
              <a:t>Bounding box </a:t>
            </a:r>
            <a:r>
              <a:rPr kumimoji="1" lang="en-US" altLang="ko-KR" dirty="0" err="1"/>
              <a:t>prediction&amp;Class</a:t>
            </a:r>
            <a:r>
              <a:rPr kumimoji="1" lang="en-US" altLang="ko-KR" dirty="0"/>
              <a:t> prediction</a:t>
            </a:r>
          </a:p>
          <a:p>
            <a:pPr lvl="1"/>
            <a:r>
              <a:rPr kumimoji="1" lang="ko-KR" altLang="en-US" dirty="0"/>
              <a:t>클래스별로 독립적인</a:t>
            </a:r>
            <a:r>
              <a:rPr kumimoji="1" lang="en-US" altLang="ko-KR" dirty="0"/>
              <a:t> logistic regression </a:t>
            </a:r>
            <a:r>
              <a:rPr kumimoji="1" lang="ko-KR" altLang="en-US" dirty="0"/>
              <a:t>적용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multi-label</a:t>
            </a:r>
            <a:r>
              <a:rPr kumimoji="1" lang="ko-KR" altLang="en-US" dirty="0"/>
              <a:t>의 존재가능성 때문에 사용</a:t>
            </a:r>
            <a:endParaRPr kumimoji="1" lang="en-US" altLang="ko-KR" dirty="0"/>
          </a:p>
          <a:p>
            <a:r>
              <a:rPr kumimoji="1" lang="en-US" altLang="ko-KR" dirty="0"/>
              <a:t>Predictions across scale</a:t>
            </a:r>
          </a:p>
          <a:p>
            <a:pPr lvl="1"/>
            <a:r>
              <a:rPr kumimoji="1" lang="en-US" altLang="ko-KR" dirty="0"/>
              <a:t>Multi-scale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 </a:t>
            </a:r>
            <a:r>
              <a:rPr kumimoji="1" lang="ko-KR" altLang="en-US" dirty="0"/>
              <a:t>다양한 크기의 </a:t>
            </a:r>
            <a:r>
              <a:rPr kumimoji="1" lang="en-US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탐지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Fully-convolutional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feature map </a:t>
            </a:r>
            <a:r>
              <a:rPr kumimoji="1" lang="ko-KR" altLang="en-US" dirty="0"/>
              <a:t>추출 후 </a:t>
            </a:r>
            <a:r>
              <a:rPr kumimoji="1" lang="en-US" altLang="ko-KR" dirty="0" err="1"/>
              <a:t>upsampling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하여 다음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 map </a:t>
            </a:r>
            <a:r>
              <a:rPr kumimoji="1" lang="ko-KR" altLang="en-US" dirty="0"/>
              <a:t>과 결합 </a:t>
            </a:r>
            <a:r>
              <a:rPr kumimoji="1" lang="en-US" altLang="ko-KR" dirty="0"/>
              <a:t>-&gt; 3 scale feature map </a:t>
            </a:r>
          </a:p>
          <a:p>
            <a:pPr lvl="2"/>
            <a:r>
              <a:rPr kumimoji="1" lang="en-US" altLang="ko-KR" dirty="0"/>
              <a:t>high scale -&gt; fine-grained information(</a:t>
            </a:r>
            <a:r>
              <a:rPr kumimoji="1" lang="ko-KR" altLang="en-US" dirty="0"/>
              <a:t>미세한 </a:t>
            </a:r>
            <a:r>
              <a:rPr kumimoji="1" lang="en-US" altLang="ko-KR" dirty="0"/>
              <a:t>object)</a:t>
            </a:r>
          </a:p>
          <a:p>
            <a:pPr lvl="2"/>
            <a:r>
              <a:rPr kumimoji="1" lang="en-US" altLang="ko-KR" dirty="0"/>
              <a:t>low scale -&gt; semantic information</a:t>
            </a:r>
          </a:p>
          <a:p>
            <a:pPr lvl="2"/>
            <a:r>
              <a:rPr kumimoji="1" lang="en-US" altLang="ko-KR" dirty="0"/>
              <a:t>Feature Pyramid Network</a:t>
            </a:r>
          </a:p>
          <a:p>
            <a:r>
              <a:rPr kumimoji="1" lang="en-US" altLang="ko-KR" dirty="0"/>
              <a:t>Darknet-53</a:t>
            </a:r>
            <a:r>
              <a:rPr kumimoji="1" lang="ko-KR" altLang="en-US" dirty="0"/>
              <a:t>사용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75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DF5B2-AD55-DA3A-EFE3-B68DF72A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463040"/>
            <a:ext cx="8848725" cy="49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643F3-A769-8970-6DC2-0E297FE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YOLOv4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A551B7-735C-9A58-7E3E-38EBED4A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29835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dirty="0"/>
              <a:t>YOLOv3 </a:t>
            </a:r>
            <a:r>
              <a:rPr kumimoji="1" lang="ko-KR" altLang="en-US" dirty="0"/>
              <a:t>기반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YOLOv3 + CSPDarknet53(backbone)+</a:t>
            </a:r>
            <a:r>
              <a:rPr kumimoji="1" lang="en-US" altLang="ko-KR" dirty="0" err="1"/>
              <a:t>SPP+PAN+BoF+BoS</a:t>
            </a:r>
            <a:endParaRPr kumimoji="1" lang="en-US" altLang="ko-KR" dirty="0"/>
          </a:p>
          <a:p>
            <a:r>
              <a:rPr kumimoji="1" lang="en-US" altLang="ko-KR" dirty="0"/>
              <a:t>Bag of Freebies</a:t>
            </a:r>
          </a:p>
          <a:p>
            <a:pPr lvl="1"/>
            <a:r>
              <a:rPr kumimoji="1" lang="en-US" altLang="ko-KR" dirty="0"/>
              <a:t>Inference time</a:t>
            </a:r>
            <a:r>
              <a:rPr kumimoji="1" lang="ko-KR" altLang="en-US" dirty="0"/>
              <a:t>을 늘리지 않으면서 더 높은 정확도를 얻기 위한 학습 방법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Data Augmentation(</a:t>
            </a:r>
            <a:r>
              <a:rPr kumimoji="1" lang="en-US" altLang="ko-KR" dirty="0" err="1"/>
              <a:t>CutMix</a:t>
            </a:r>
            <a:r>
              <a:rPr kumimoji="1" lang="en-US" altLang="ko-KR" b="1" dirty="0"/>
              <a:t>(Classification)</a:t>
            </a:r>
            <a:r>
              <a:rPr kumimoji="1" lang="en-US" altLang="ko-KR" dirty="0"/>
              <a:t>, Mosaic(</a:t>
            </a:r>
            <a:r>
              <a:rPr kumimoji="1" lang="en-US" altLang="ko-KR" b="1" dirty="0"/>
              <a:t>Classification, OD</a:t>
            </a:r>
            <a:r>
              <a:rPr kumimoji="1" lang="en-US" altLang="ko-KR" dirty="0"/>
              <a:t>))</a:t>
            </a:r>
          </a:p>
          <a:p>
            <a:pPr lvl="2"/>
            <a:r>
              <a:rPr kumimoji="1" lang="en-US" altLang="ko-KR" dirty="0" err="1"/>
              <a:t>Sementic</a:t>
            </a:r>
            <a:r>
              <a:rPr kumimoji="1" lang="en-US" altLang="ko-KR" dirty="0"/>
              <a:t> Distribution Bias(Focal Loss)</a:t>
            </a:r>
          </a:p>
          <a:p>
            <a:pPr lvl="2"/>
            <a:r>
              <a:rPr kumimoji="1" lang="en-US" altLang="ko-KR" dirty="0"/>
              <a:t>Regularization(</a:t>
            </a:r>
            <a:r>
              <a:rPr kumimoji="1" lang="en-US" altLang="ko-KR" dirty="0" err="1"/>
              <a:t>DropBlock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Loss (</a:t>
            </a:r>
            <a:r>
              <a:rPr kumimoji="1" lang="en-US" altLang="ko-KR" dirty="0" err="1"/>
              <a:t>CIoU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Bag of specials(plugin modules, post-processing)</a:t>
            </a:r>
          </a:p>
          <a:p>
            <a:pPr lvl="1"/>
            <a:r>
              <a:rPr kumimoji="1" lang="en-US" altLang="ko-KR" dirty="0"/>
              <a:t>Inference time</a:t>
            </a:r>
            <a:r>
              <a:rPr kumimoji="1" lang="ko-KR" altLang="en-US" dirty="0"/>
              <a:t>을 약간 늘리지만 더 높은 정확도를 얻기 위한 방법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Enhancement of receptive field(SPP)</a:t>
            </a:r>
          </a:p>
          <a:p>
            <a:pPr lvl="2"/>
            <a:r>
              <a:rPr kumimoji="1" lang="en-US" altLang="ko-KR" dirty="0"/>
              <a:t>Feature Integration(SFAM, ASFF)</a:t>
            </a:r>
          </a:p>
          <a:p>
            <a:pPr lvl="2"/>
            <a:r>
              <a:rPr kumimoji="1" lang="en-US" altLang="ko-KR" dirty="0"/>
              <a:t>Activation(Mish)</a:t>
            </a:r>
          </a:p>
          <a:p>
            <a:pPr lvl="2"/>
            <a:r>
              <a:rPr kumimoji="1" lang="en-US" altLang="ko-KR" dirty="0"/>
              <a:t>Post-processing</a:t>
            </a:r>
            <a:r>
              <a:rPr kumimoji="1" lang="en-US" altLang="ko-KR" b="1" dirty="0"/>
              <a:t>(</a:t>
            </a:r>
            <a:r>
              <a:rPr kumimoji="1" lang="en-US" altLang="ko-KR" b="1" dirty="0" err="1"/>
              <a:t>DIoU</a:t>
            </a:r>
            <a:r>
              <a:rPr kumimoji="1" lang="en-US" altLang="ko-KR" b="1" dirty="0"/>
              <a:t> NMS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 err="1"/>
              <a:t>Normalizatino</a:t>
            </a:r>
            <a:r>
              <a:rPr kumimoji="1" lang="en-US" altLang="ko-KR" dirty="0"/>
              <a:t>(CBN)</a:t>
            </a:r>
          </a:p>
          <a:p>
            <a:pPr lvl="2"/>
            <a:r>
              <a:rPr kumimoji="1" lang="en-US" altLang="ko-KR" dirty="0"/>
              <a:t>Attention Module(SAM)</a:t>
            </a:r>
          </a:p>
          <a:p>
            <a:r>
              <a:rPr kumimoji="1" lang="en-US" altLang="ko-KR" dirty="0"/>
              <a:t>head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YOLOv3</a:t>
            </a:r>
            <a:r>
              <a:rPr kumimoji="1" lang="ko-KR" altLang="en-US" dirty="0"/>
              <a:t>와 동일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BA766-D72A-D801-2750-B54323BB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B55D-658E-6248-9DDD-48A71233835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3634</TotalTime>
  <Words>907</Words>
  <Application>Microsoft Macintosh PowerPoint</Application>
  <PresentationFormat>와이드스크린</PresentationFormat>
  <Paragraphs>144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YOLO history(v1~v4)</vt:lpstr>
      <vt:lpstr>YOLO(v1~v7) 타임라인</vt:lpstr>
      <vt:lpstr>YOLOv1</vt:lpstr>
      <vt:lpstr>YOLOv1(architecture)</vt:lpstr>
      <vt:lpstr>YOLOv1(architecture)</vt:lpstr>
      <vt:lpstr>YOLOv2</vt:lpstr>
      <vt:lpstr>YOLOv3</vt:lpstr>
      <vt:lpstr>YOLOv3</vt:lpstr>
      <vt:lpstr>YOLOv4</vt:lpstr>
      <vt:lpstr>YOLOv4</vt:lpstr>
      <vt:lpstr>YOLOv4</vt:lpstr>
      <vt:lpstr>YOLOv4</vt:lpstr>
      <vt:lpstr>YOLOv4</vt:lpstr>
      <vt:lpstr>YOLOv4</vt:lpstr>
      <vt:lpstr>사전 질문</vt:lpstr>
      <vt:lpstr>사전 질문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YOLOv7: Trainable bag-of-freebies sets  new state-of-the-art for real-time object detectors</dc:title>
  <dc:creator>김 문업</dc:creator>
  <cp:lastModifiedBy>김 문업</cp:lastModifiedBy>
  <cp:revision>22</cp:revision>
  <dcterms:created xsi:type="dcterms:W3CDTF">2022-08-02T03:32:28Z</dcterms:created>
  <dcterms:modified xsi:type="dcterms:W3CDTF">2022-08-12T06:20:44Z</dcterms:modified>
</cp:coreProperties>
</file>